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624" y="2399586"/>
            <a:ext cx="122591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AFCBF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Evolutionary Strategy for Embedded Systems: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2200989" y="3448526"/>
            <a:ext cx="10228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Knapsack Optimization via Co-Design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3337441" y="4497467"/>
            <a:ext cx="79555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Presented by: Ali Akbar Mohsennajad</a:t>
            </a:r>
            <a:endParaRPr lang="en-US" sz="3550" dirty="0"/>
          </a:p>
        </p:txBody>
      </p:sp>
      <p:sp>
        <p:nvSpPr>
          <p:cNvPr id="7" name="Text 4"/>
          <p:cNvSpPr/>
          <p:nvPr/>
        </p:nvSpPr>
        <p:spPr>
          <a:xfrm>
            <a:off x="4736783" y="5404604"/>
            <a:ext cx="515683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Supervised by: Dr. Hoda Roudaki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60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Definition: Fractional Knapsack Optimization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57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aim to solve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Fractional Knapsack Problem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using an intelligent optimization algorithm, a classic combinatorial optimization challenge.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26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Objective: Maximize the total value of items selected.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Constraint: Total weight must not exceed the knapsack capacity.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111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Feature: Items can be selected partially, allowing for fractional quantities.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291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fractional approach enables a continuous optimization space, distinct from binary (0/1) knapsack problems, making it suitable for certain types of algorithms.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52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Evolutionary Strategy for Knapsack Optimization?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64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Evolutionary Strategies (ES) offer a robust framework for solving complex optimization problems, particularly those with continuous or fractional characteristics.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6740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817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Biological Inspiration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0828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 simulates natural evolution: selection of the fittest, genetic recombination, and mutation for diverse solutions.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96740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817864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Continuous Problem Suitability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66261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Well-suited for fractional problems where solution variables are continuous, offering fine-grained control over item selection.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967401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817864"/>
            <a:ext cx="3271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Global Search Capability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30828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against entrapment in local optima, ensuring a higher probability of finding globally optimal or near-optimal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678" y="371356"/>
            <a:ext cx="8371761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Architecture: Hardware-Software Co-Design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2678" y="1063466"/>
            <a:ext cx="13685044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solution employs a co-design approach, distributing computational load between software and hardware components for enhanced performance and flexibility.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468" y="1431369"/>
            <a:ext cx="10573464" cy="72865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93340" y="5965293"/>
            <a:ext cx="2889412" cy="384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MATLAB Control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21" y="4109082"/>
            <a:ext cx="684238" cy="6842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55530" y="2905463"/>
            <a:ext cx="2983281" cy="384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Exchange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157" y="4526253"/>
            <a:ext cx="684239" cy="6842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58211" y="6861432"/>
            <a:ext cx="2889412" cy="769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SystemC Computation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206" y="4943425"/>
            <a:ext cx="684239" cy="6842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23037" y="3710940"/>
            <a:ext cx="2889412" cy="384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</a:t>
            </a:r>
            <a:endParaRPr lang="en-US" sz="13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5242" y="5391388"/>
            <a:ext cx="684238" cy="6842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72678" y="8869799"/>
            <a:ext cx="13685044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Software (MATLAB):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Manages algorithm control, fitness evaluation, and population selection.</a:t>
            </a: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472678" y="9133046"/>
            <a:ext cx="13685044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Hardware (SystemC):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Accelerates computationally intensive operations like recombination and mutation.</a:t>
            </a:r>
            <a:endParaRPr lang="en-US" sz="1050" dirty="0"/>
          </a:p>
        </p:txBody>
      </p:sp>
      <p:sp>
        <p:nvSpPr>
          <p:cNvPr id="15" name="Text 8"/>
          <p:cNvSpPr/>
          <p:nvPr/>
        </p:nvSpPr>
        <p:spPr>
          <a:xfrm>
            <a:off x="472678" y="9396293"/>
            <a:ext cx="1368504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Exchange: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Achieved efficiently via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highlight>
                  <a:srgbClr val="3737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.dat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files, ensuring seamless communication between the two platforms.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8889"/>
            <a:ext cx="9983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Evolutionary Strategy Algorithm 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12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co-designed ES algorithm follows a cyclical process, iteratively refining solutions towards optimality.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245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Initialize Population: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Create an initial set of random solutions.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66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Evaluate Fitness: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Assess the quality of each solution based on the objective function.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088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 Parents: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Choose individuals for reproduction based on their fitness scores.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10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Crossover &amp; Mutation: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Generate new solutions (offspring) using genetic operators (performed in SystemC).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32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Evaluate Children: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Determine the fitness of the newly generated offspring.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354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 Best: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Form the next generation by selecting the most promising individuals.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776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Stop Condition: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Terminate the process when a satisfactory solution is found or no significant improvement is observed.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8648343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MATLAB Implementation: The Control Hub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356717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MATLAB serves as the orchestrator of the evolutionary process, handling critical tasks that maintain algorithm flow and decision-making.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052" y="2020014"/>
            <a:ext cx="6502003" cy="65020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2965" y="1981200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 Population Generation: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Randomly creates the first set of candidate solutions.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2965" y="2592705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Fitness Calculation: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Computes the objective value for each solution, applying penalties for overweight scenarios.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2965" y="3204210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Chromosome Transfer: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Transmits current generation's "genes" to the SystemC module for hardware acceleration.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2965" y="3815715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Offspring Reception: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Receives the modified and recombined offspring from SystemC.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2965" y="4427220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Evolutionary Loop Control: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Manages the iterations, stopping criteria, and overall progression of the algorithm.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525" y="458510"/>
            <a:ext cx="9677519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SystemC Implementation: Hardware Acceleration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525" y="1313021"/>
            <a:ext cx="13463349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SystemC, a C++ library for system-level design, is instrumental in offloading and accelerating the computationally intensive genetic operations.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3525" y="1917383"/>
            <a:ext cx="6528316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Recombination Module: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Implements crossover strategies to combine genetic material from parents.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3525" y="2509361"/>
            <a:ext cx="6528316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Mutation Module: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Introduces random variations using both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Gaussian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Uniform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mutation schemes for diversity.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3525" y="3101340"/>
            <a:ext cx="6528316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Parallel Processing: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Leverage hardware description capabilities to perform operations in parallel, significantly reducing execution time.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3525" y="3693319"/>
            <a:ext cx="6528316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Output Generation: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Provides the modified genes (offspring) back to MATLAB for subsequent fitness evaluation.</a:t>
            </a:r>
            <a:endParaRPr lang="en-US" sz="13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6179" y="1954887"/>
            <a:ext cx="6528316" cy="6528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4322"/>
            <a:ext cx="9526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 &amp; Performance Comparison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67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co-design approach demonstrates a significant improvement in solution quality while maintaining efficiency, even with increased communication overhead.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53901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Best Fitness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53901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22.54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499997" y="353901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24.13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41893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Execution Time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940379" y="418933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0.01 sec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499997" y="4189333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4.18 sec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8396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Capacity Used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483965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99.6%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499997" y="4839653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100%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54899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Effective Items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548997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499997" y="5489972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2593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co-design approach allows for a more thorough exploration of the solution space, leading to a higher quality solution, reflected in the 'Best Fitness' and 'Effective Items' metrics, despite the communication overhead.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3529"/>
            <a:ext cx="8156138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Future Directions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754743"/>
            <a:ext cx="130716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co-design methodology offers a powerful paradigm for optimizing complex problems in embedded systems.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9383" y="2695456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83" y="2664976"/>
            <a:ext cx="6424493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361486"/>
            <a:ext cx="668060" cy="66806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923" y="2528530"/>
            <a:ext cx="267176" cy="3339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32510" y="3252192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Enhanced Quality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32510" y="3733681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Co-design significantly improves result quality through hardware acceleration of genetic operations.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7426523" y="2695456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23" y="2664976"/>
            <a:ext cx="6424493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681" y="2361486"/>
            <a:ext cx="668060" cy="668060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5063" y="2528530"/>
            <a:ext cx="267176" cy="33397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79650" y="3252192"/>
            <a:ext cx="314456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Optimized Performance</a:t>
            </a:r>
            <a:endParaRPr lang="en-US" sz="2150" dirty="0"/>
          </a:p>
        </p:txBody>
      </p:sp>
      <p:sp>
        <p:nvSpPr>
          <p:cNvPr id="15" name="Text 7"/>
          <p:cNvSpPr/>
          <p:nvPr/>
        </p:nvSpPr>
        <p:spPr>
          <a:xfrm>
            <a:off x="7679650" y="3733681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MATLAB provides algorithm flexibility, while SystemC enhances performance for critical computational tasks.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779383" y="5255895"/>
            <a:ext cx="6424493" cy="2360057"/>
          </a:xfrm>
          <a:prstGeom prst="roundRect">
            <a:avLst>
              <a:gd name="adj" fmla="val 6199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83" y="5225415"/>
            <a:ext cx="6424493" cy="12192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4921925"/>
            <a:ext cx="668060" cy="66806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923" y="5088969"/>
            <a:ext cx="267176" cy="33397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32510" y="5812631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Work: FPGA</a:t>
            </a:r>
            <a:endParaRPr lang="en-US" sz="2150" dirty="0"/>
          </a:p>
        </p:txBody>
      </p:sp>
      <p:sp>
        <p:nvSpPr>
          <p:cNvPr id="21" name="Text 10"/>
          <p:cNvSpPr/>
          <p:nvPr/>
        </p:nvSpPr>
        <p:spPr>
          <a:xfrm>
            <a:off x="1032510" y="6294120"/>
            <a:ext cx="5918240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plans include porting the SystemC implementation to FPGA for even greater hardware acceleration.</a:t>
            </a:r>
            <a:endParaRPr lang="en-US" sz="1750" dirty="0"/>
          </a:p>
        </p:txBody>
      </p:sp>
      <p:sp>
        <p:nvSpPr>
          <p:cNvPr id="22" name="Shape 11"/>
          <p:cNvSpPr/>
          <p:nvPr/>
        </p:nvSpPr>
        <p:spPr>
          <a:xfrm>
            <a:off x="7426523" y="5255895"/>
            <a:ext cx="6424493" cy="2360057"/>
          </a:xfrm>
          <a:prstGeom prst="roundRect">
            <a:avLst>
              <a:gd name="adj" fmla="val 6199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6523" y="5225415"/>
            <a:ext cx="6424493" cy="121920"/>
          </a:xfrm>
          <a:prstGeom prst="rect">
            <a:avLst/>
          </a:prstGeom>
        </p:spPr>
      </p:pic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04681" y="4921925"/>
            <a:ext cx="668060" cy="668060"/>
          </a:xfrm>
          <a:prstGeom prst="rect">
            <a:avLst/>
          </a:prstGeom>
        </p:spPr>
      </p:pic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5063" y="5088969"/>
            <a:ext cx="267176" cy="333970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679650" y="5812631"/>
            <a:ext cx="3371017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Multi-Objective Problems</a:t>
            </a:r>
            <a:endParaRPr lang="en-US" sz="2150" dirty="0"/>
          </a:p>
        </p:txBody>
      </p:sp>
      <p:sp>
        <p:nvSpPr>
          <p:cNvPr id="27" name="Text 13"/>
          <p:cNvSpPr/>
          <p:nvPr/>
        </p:nvSpPr>
        <p:spPr>
          <a:xfrm>
            <a:off x="7679650" y="6294120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Adapting the framework to solve multi-objective optimization problems in embedded contexts.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2025-09-07T08:23:05Z</dcterms:created>
  <dcterms:modified xsi:type="dcterms:W3CDTF">2025-09-07T08:23:05Z</dcterms:modified>
</cp:coreProperties>
</file>